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81" r:id="rId4"/>
    <p:sldId id="282" r:id="rId5"/>
    <p:sldId id="285" r:id="rId6"/>
    <p:sldId id="283" r:id="rId7"/>
    <p:sldId id="284" r:id="rId8"/>
    <p:sldId id="286" r:id="rId9"/>
    <p:sldId id="287" r:id="rId10"/>
    <p:sldId id="298" r:id="rId11"/>
    <p:sldId id="288" r:id="rId12"/>
    <p:sldId id="289" r:id="rId13"/>
    <p:sldId id="299" r:id="rId14"/>
    <p:sldId id="290" r:id="rId15"/>
    <p:sldId id="291" r:id="rId16"/>
    <p:sldId id="261" r:id="rId17"/>
    <p:sldId id="257" r:id="rId18"/>
    <p:sldId id="258" r:id="rId19"/>
    <p:sldId id="301" r:id="rId20"/>
    <p:sldId id="259" r:id="rId21"/>
    <p:sldId id="293" r:id="rId22"/>
    <p:sldId id="294" r:id="rId23"/>
    <p:sldId id="295" r:id="rId24"/>
    <p:sldId id="296" r:id="rId25"/>
    <p:sldId id="302" r:id="rId26"/>
    <p:sldId id="297" r:id="rId27"/>
    <p:sldId id="30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64" d="100"/>
          <a:sy n="64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CB31F-93B1-42D5-9161-473434D152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10000">
    <p:strips dir="ru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5;&#1045;&#1057;&#1053;&#1071;%20&#1055;&#1056;&#1054;%20&#1057;&#1040;&#1044;%20-%20!&#1051;&#1102;&#1073;&#1080;&#1084;&#1099;&#1081;%20&#1076;&#1077;&#1090;&#1089;&#1082;&#1080;&#1081;%20&#1089;&#1072;&#1076;&#1080;&#1082;1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 2 младшая группа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Смешарики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360738"/>
            <a:ext cx="5737246" cy="496890"/>
          </a:xfrm>
        </p:spPr>
        <p:txBody>
          <a:bodyPr/>
          <a:lstStyle/>
          <a:p>
            <a:r>
              <a:rPr lang="ru-RU" sz="2800" dirty="0" smtClean="0"/>
              <a:t>Режимные моменты.</a:t>
            </a:r>
            <a:endParaRPr lang="ru-RU" sz="2800" dirty="0"/>
          </a:p>
        </p:txBody>
      </p:sp>
      <p:pic>
        <p:nvPicPr>
          <p:cNvPr id="7" name="ПЕСНЯ ПРО САД - !Любимый детский садик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  <p:pic>
        <p:nvPicPr>
          <p:cNvPr id="5" name="Рисунок 4" descr="49eac1fa0f5d2a4095dba268485c188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1F3FF"/>
              </a:clrFrom>
              <a:clrTo>
                <a:srgbClr val="E1F3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3991833"/>
            <a:ext cx="3929057" cy="2866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143512"/>
            <a:ext cx="28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smtClean="0"/>
              <a:t>Ткаченко Е. 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3636912" y="2204864"/>
            <a:ext cx="1656184" cy="674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6" descr="20161115_1049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6169" y="2964561"/>
            <a:ext cx="4419532" cy="29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20161115_155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147507"/>
            <a:ext cx="3497042" cy="447125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0"/>
            <a:ext cx="6864824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на музыку пойдём и немного попоём.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Содержимое 3" descr="20161115_091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3262200"/>
            <a:ext cx="4306468" cy="3357586"/>
          </a:xfrm>
          <a:prstGeom prst="rect">
            <a:avLst/>
          </a:prstGeom>
        </p:spPr>
      </p:pic>
      <p:pic>
        <p:nvPicPr>
          <p:cNvPr id="7" name="Рисунок 7" descr="20161115_0917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626" y="1571612"/>
            <a:ext cx="430646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65" y="4813984"/>
            <a:ext cx="2500330" cy="206923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IMG_20161121_092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09488"/>
            <a:ext cx="2786082" cy="4000530"/>
          </a:xfrm>
          <a:prstGeom prst="rect">
            <a:avLst/>
          </a:prstGeom>
        </p:spPr>
      </p:pic>
      <p:pic>
        <p:nvPicPr>
          <p:cNvPr id="5" name="Рисунок 4" descr="IMG_20161121_092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5250741" cy="3929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285728"/>
            <a:ext cx="594930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 ребятам очень нужен!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со спортом крепко дружим!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IMG_20161121_092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46522"/>
            <a:ext cx="4563100" cy="2941894"/>
          </a:xfrm>
          <a:prstGeom prst="rect">
            <a:avLst/>
          </a:prstGeom>
        </p:spPr>
      </p:pic>
      <p:pic>
        <p:nvPicPr>
          <p:cNvPr id="9" name="Рисунок 8" descr="IMG_20161121_092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75611"/>
            <a:ext cx="3526858" cy="464347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457200"/>
            <a:ext cx="3143272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0161117_1556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5822161" y="750079"/>
            <a:ext cx="3571876" cy="2500298"/>
          </a:xfrm>
          <a:prstGeom prst="rect">
            <a:avLst/>
          </a:prstGeom>
        </p:spPr>
      </p:pic>
      <p:pic>
        <p:nvPicPr>
          <p:cNvPr id="6" name="Рисунок 5" descr="IMG_20161115_155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3" y="3983390"/>
            <a:ext cx="3763111" cy="2714644"/>
          </a:xfrm>
          <a:prstGeom prst="rect">
            <a:avLst/>
          </a:prstGeom>
        </p:spPr>
      </p:pic>
      <p:pic>
        <p:nvPicPr>
          <p:cNvPr id="5" name="Рисунок 4" descr="IMG_20161109_172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983" y="264168"/>
            <a:ext cx="2786050" cy="3521998"/>
          </a:xfrm>
          <a:prstGeom prst="rect">
            <a:avLst/>
          </a:prstGeom>
        </p:spPr>
      </p:pic>
      <p:pic>
        <p:nvPicPr>
          <p:cNvPr id="7" name="Рисунок 6" descr="IMG_20161115_155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929066"/>
            <a:ext cx="3937044" cy="2692053"/>
          </a:xfrm>
          <a:prstGeom prst="rect">
            <a:avLst/>
          </a:prstGeom>
        </p:spPr>
      </p:pic>
      <p:pic>
        <p:nvPicPr>
          <p:cNvPr id="8" name="Рисунок 7" descr="youloveit_ru_smeshariki_nusha_kartinki0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E6FBFE"/>
              </a:clrFrom>
              <a:clrTo>
                <a:srgbClr val="E6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000240"/>
            <a:ext cx="2255840" cy="197668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лепим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20161121_154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97675" y="3066892"/>
            <a:ext cx="4503065" cy="2804677"/>
          </a:xfrm>
          <a:prstGeom prst="rect">
            <a:avLst/>
          </a:prstGeom>
        </p:spPr>
      </p:pic>
      <p:pic>
        <p:nvPicPr>
          <p:cNvPr id="5" name="Рисунок 4" descr="20161121_154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22871" y="3078995"/>
            <a:ext cx="4503066" cy="2780472"/>
          </a:xfrm>
          <a:prstGeom prst="rect">
            <a:avLst/>
          </a:prstGeom>
        </p:spPr>
      </p:pic>
      <p:pic>
        <p:nvPicPr>
          <p:cNvPr id="6" name="Рисунок 5" descr="youloveit_ru_smeshariki_nusha_kartinki0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6FBFE"/>
              </a:clrFrom>
              <a:clrTo>
                <a:srgbClr val="E6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1688" y="2780928"/>
            <a:ext cx="2255840" cy="197668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играем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4" descr="20161115_1031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66708"/>
            <a:ext cx="49292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20161115_085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916832"/>
            <a:ext cx="3214678" cy="46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20161117_105708.jpg"/>
          <p:cNvPicPr>
            <a:picLocks noChangeAspect="1"/>
          </p:cNvPicPr>
          <p:nvPr/>
        </p:nvPicPr>
        <p:blipFill>
          <a:blip r:embed="rId2"/>
          <a:srcRect t="9790" b="20454"/>
          <a:stretch>
            <a:fillRect/>
          </a:stretch>
        </p:blipFill>
        <p:spPr>
          <a:xfrm>
            <a:off x="214282" y="2647172"/>
            <a:ext cx="3853662" cy="3853662"/>
          </a:xfrm>
          <a:prstGeom prst="rect">
            <a:avLst/>
          </a:prstGeom>
        </p:spPr>
      </p:pic>
      <p:pic>
        <p:nvPicPr>
          <p:cNvPr id="7" name="Рисунок 8" descr="20161115_0856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350" y="214290"/>
            <a:ext cx="46077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82" y="3443282"/>
            <a:ext cx="4126118" cy="341471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924944"/>
            <a:ext cx="2341494" cy="789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20161102_103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952" y="188640"/>
            <a:ext cx="4590770" cy="3571900"/>
          </a:xfrm>
          <a:prstGeom prst="rect">
            <a:avLst/>
          </a:prstGeom>
        </p:spPr>
      </p:pic>
      <p:pic>
        <p:nvPicPr>
          <p:cNvPr id="7" name="Рисунок 6" descr="IMG_20161111_155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3168352" cy="4224469"/>
          </a:xfrm>
          <a:prstGeom prst="rect">
            <a:avLst/>
          </a:prstGeom>
        </p:spPr>
      </p:pic>
      <p:pic>
        <p:nvPicPr>
          <p:cNvPr id="5" name="Рисунок 4" descr="Бараш_wik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071942"/>
            <a:ext cx="2531693" cy="2531693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268" y="2924944"/>
            <a:ext cx="1348834" cy="99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IMG_20161111_16112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2780928"/>
            <a:ext cx="5077799" cy="3929090"/>
          </a:xfrm>
          <a:prstGeom prst="rect">
            <a:avLst/>
          </a:prstGeom>
        </p:spPr>
      </p:pic>
      <p:pic>
        <p:nvPicPr>
          <p:cNvPr id="9" name="Рисунок 8" descr="IMG_20161114_080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7883"/>
            <a:ext cx="3222325" cy="475898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Приём 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5" descr="C:\Users\USER-PC\Pictures\20161115_074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19890"/>
            <a:ext cx="3168352" cy="416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20161115_0735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2219890"/>
            <a:ext cx="3388965" cy="4161437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65125"/>
            <a:ext cx="407196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20161116_074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14290"/>
            <a:ext cx="4619658" cy="2945004"/>
          </a:xfrm>
          <a:prstGeom prst="rect">
            <a:avLst/>
          </a:prstGeom>
        </p:spPr>
      </p:pic>
      <p:pic>
        <p:nvPicPr>
          <p:cNvPr id="7" name="Рисунок 7" descr="20161117_0742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86124"/>
            <a:ext cx="2223222" cy="32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20161114_074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333906" cy="325043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52467"/>
            <a:ext cx="6592816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Ой как вкусно пахнет щами! Кто обедать будет с нами!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4" descr="20161115_1119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49" y="2852936"/>
            <a:ext cx="52052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20161115_1117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6136" y="1916832"/>
            <a:ext cx="3190554" cy="4707931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80167"/>
            <a:ext cx="67339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целый день играть можем даже мы устать и тогда спасая нас к нам приходит «Тихий час»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4" descr="20161115_1156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4" y="2492896"/>
            <a:ext cx="7064437" cy="419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62708"/>
            <a:ext cx="5493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зарядка после сна очень всем она нужна!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4" descr="20161115_1153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35123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20161115_1155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681" y="3643314"/>
            <a:ext cx="4886822" cy="3000396"/>
          </a:xfrm>
          <a:prstGeom prst="rect">
            <a:avLst/>
          </a:prstGeom>
        </p:spPr>
      </p:pic>
      <p:pic>
        <p:nvPicPr>
          <p:cNvPr id="11" name="Рисунок 7" descr="20161116_1504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88182" y="1048979"/>
            <a:ext cx="2900894" cy="235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-90409"/>
            <a:ext cx="7022014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Каждый кто в саду живёт очень любит полдник вот!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IMG_20161111_154054.jpg"/>
          <p:cNvPicPr>
            <a:picLocks noChangeAspect="1"/>
          </p:cNvPicPr>
          <p:nvPr/>
        </p:nvPicPr>
        <p:blipFill>
          <a:blip r:embed="rId2" cstate="print"/>
          <a:srcRect r="5173"/>
          <a:stretch>
            <a:fillRect/>
          </a:stretch>
        </p:blipFill>
        <p:spPr>
          <a:xfrm>
            <a:off x="214282" y="3157932"/>
            <a:ext cx="3929058" cy="3429024"/>
          </a:xfrm>
          <a:prstGeom prst="rect">
            <a:avLst/>
          </a:prstGeom>
        </p:spPr>
      </p:pic>
      <p:pic>
        <p:nvPicPr>
          <p:cNvPr id="9" name="Рисунок 8" descr="IMG_20161111_154236.jpg"/>
          <p:cNvPicPr>
            <a:picLocks noChangeAspect="1"/>
          </p:cNvPicPr>
          <p:nvPr/>
        </p:nvPicPr>
        <p:blipFill>
          <a:blip r:embed="rId3" cstate="print"/>
          <a:srcRect l="7463"/>
          <a:stretch>
            <a:fillRect/>
          </a:stretch>
        </p:blipFill>
        <p:spPr>
          <a:xfrm>
            <a:off x="4429124" y="2276872"/>
            <a:ext cx="4429124" cy="431008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8170" y="186591"/>
            <a:ext cx="7201547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Наше творчество!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IMG_20161121_141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417" y="2708920"/>
            <a:ext cx="2937508" cy="3916677"/>
          </a:xfrm>
          <a:prstGeom prst="rect">
            <a:avLst/>
          </a:prstGeom>
        </p:spPr>
      </p:pic>
      <p:pic>
        <p:nvPicPr>
          <p:cNvPr id="5" name="Рисунок 4" descr="IMG_20161121_14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839383"/>
            <a:ext cx="5400600" cy="378621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-90408"/>
            <a:ext cx="7094022" cy="2529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Солнышко ,не заходи на дворе нас подожди! Мы сейчас идём гулять и родителей встречать!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20161121_160216.jpg"/>
          <p:cNvPicPr>
            <a:picLocks noChangeAspect="1"/>
          </p:cNvPicPr>
          <p:nvPr/>
        </p:nvPicPr>
        <p:blipFill>
          <a:blip r:embed="rId2" cstate="print"/>
          <a:srcRect t="21507"/>
          <a:stretch>
            <a:fillRect/>
          </a:stretch>
        </p:blipFill>
        <p:spPr>
          <a:xfrm>
            <a:off x="351731" y="3182936"/>
            <a:ext cx="2428892" cy="3389336"/>
          </a:xfrm>
          <a:prstGeom prst="rect">
            <a:avLst/>
          </a:prstGeom>
        </p:spPr>
      </p:pic>
      <p:pic>
        <p:nvPicPr>
          <p:cNvPr id="6" name="Рисунок 5" descr="20161121_160626.jpg"/>
          <p:cNvPicPr>
            <a:picLocks noChangeAspect="1"/>
          </p:cNvPicPr>
          <p:nvPr/>
        </p:nvPicPr>
        <p:blipFill>
          <a:blip r:embed="rId3" cstate="print"/>
          <a:srcRect t="17742"/>
          <a:stretch>
            <a:fillRect/>
          </a:stretch>
        </p:blipFill>
        <p:spPr>
          <a:xfrm>
            <a:off x="6372200" y="2928934"/>
            <a:ext cx="2491401" cy="3643338"/>
          </a:xfrm>
          <a:prstGeom prst="rect">
            <a:avLst/>
          </a:prstGeom>
        </p:spPr>
      </p:pic>
      <p:pic>
        <p:nvPicPr>
          <p:cNvPr id="7" name="Рисунок 6" descr="Smeshariki-kro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786190"/>
            <a:ext cx="1897187" cy="208156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3132856" y="1142983"/>
            <a:ext cx="1584176" cy="6269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714347" y="1769901"/>
            <a:ext cx="62151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142984"/>
            <a:ext cx="4126118" cy="3414718"/>
          </a:xfrm>
          <a:prstGeom prst="rect">
            <a:avLst/>
          </a:prstGeom>
        </p:spPr>
      </p:pic>
      <p:pic>
        <p:nvPicPr>
          <p:cNvPr id="6" name="Рисунок 5" descr="Бараш_wi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224"/>
            <a:ext cx="2103065" cy="210306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-90409"/>
            <a:ext cx="7236296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люблю свой детский сад в нём полным полно ребят.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0161115_0803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276872"/>
            <a:ext cx="8070853" cy="410445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83252"/>
            <a:ext cx="5904656" cy="1588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зарядку становись!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4" descr="20161115_0808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64417"/>
            <a:ext cx="4071966" cy="341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20161115_0807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2852936"/>
            <a:ext cx="4394197" cy="342902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Пальчиковая гимнастика.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IMG_20161114_100430.jpg"/>
          <p:cNvPicPr>
            <a:picLocks noChangeAspect="1"/>
          </p:cNvPicPr>
          <p:nvPr/>
        </p:nvPicPr>
        <p:blipFill>
          <a:blip r:embed="rId2" cstate="print"/>
          <a:srcRect t="14085"/>
          <a:stretch>
            <a:fillRect/>
          </a:stretch>
        </p:blipFill>
        <p:spPr>
          <a:xfrm>
            <a:off x="467544" y="2159156"/>
            <a:ext cx="8136904" cy="436618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"/>
            <a:ext cx="7296872" cy="20590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Выше своего горшка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Я всего на два вершка.</a:t>
            </a:r>
            <a:r>
              <a:rPr lang="ru-RU" sz="5400" dirty="0" smtClean="0">
                <a:solidFill>
                  <a:schemeClr val="accent6"/>
                </a:solidFill>
              </a:rPr>
              <a:t/>
            </a:r>
            <a:br>
              <a:rPr lang="ru-RU" sz="5400" dirty="0" smtClean="0">
                <a:solidFill>
                  <a:schemeClr val="accent6"/>
                </a:solidFill>
              </a:rPr>
            </a:br>
            <a:endParaRPr lang="ru-RU" sz="5400" b="1" cap="none" spc="0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0161115_0818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6" y="2420888"/>
            <a:ext cx="5194184" cy="4143404"/>
          </a:xfrm>
          <a:prstGeom prst="rect">
            <a:avLst/>
          </a:prstGeom>
        </p:spPr>
      </p:pic>
      <p:pic>
        <p:nvPicPr>
          <p:cNvPr id="5" name="Рисунок 4" descr="20161115_0816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2390379"/>
            <a:ext cx="26642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0"/>
            <a:ext cx="7008840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Водичка-водичка умой моё личико!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0161115_0842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3100" y="2060848"/>
            <a:ext cx="3997908" cy="2056428"/>
          </a:xfrm>
          <a:prstGeom prst="rect">
            <a:avLst/>
          </a:prstGeom>
        </p:spPr>
      </p:pic>
      <p:pic>
        <p:nvPicPr>
          <p:cNvPr id="5" name="Рисунок 4" descr="20161115_0844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60848"/>
            <a:ext cx="4069360" cy="20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61115_0843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100" y="4365104"/>
            <a:ext cx="4000528" cy="23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61115_0842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365104"/>
            <a:ext cx="4105596" cy="231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90409"/>
            <a:ext cx="7296872" cy="192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Кушаем мы чисто, аккуратно и смотреть на нас приятно!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0161115_0829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921336"/>
            <a:ext cx="3571900" cy="2154987"/>
          </a:xfrm>
          <a:prstGeom prst="rect">
            <a:avLst/>
          </a:prstGeom>
        </p:spPr>
      </p:pic>
      <p:pic>
        <p:nvPicPr>
          <p:cNvPr id="5" name="Рисунок 4" descr="20161115_0827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7760" y="1916832"/>
            <a:ext cx="3914720" cy="21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61115_0828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37112"/>
            <a:ext cx="3714776" cy="22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61115_08285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263" y="4437112"/>
            <a:ext cx="3806217" cy="22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57201"/>
            <a:ext cx="7656912" cy="131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теперь пришла пора заниматься детвора.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7" descr="20161115_1047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2549794"/>
            <a:ext cx="5239104" cy="40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20161115_1044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8657" y="3055777"/>
            <a:ext cx="4029317" cy="30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500</TotalTime>
  <Words>162</Words>
  <Application>Microsoft Office PowerPoint</Application>
  <PresentationFormat>Экран (4:3)</PresentationFormat>
  <Paragraphs>26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dla-detej07</vt:lpstr>
      <vt:lpstr> 2 младшая группа «Смешарики»</vt:lpstr>
      <vt:lpstr>Приём детей.</vt:lpstr>
      <vt:lpstr>Я люблю свой детский сад в нём полным полно ребят.</vt:lpstr>
      <vt:lpstr>На зарядку становись!</vt:lpstr>
      <vt:lpstr>Пальчиковая гимнастика.</vt:lpstr>
      <vt:lpstr>Выше своего горшка Я всего на два вершка. </vt:lpstr>
      <vt:lpstr>Водичка-водичка умой моё личико!</vt:lpstr>
      <vt:lpstr>Кушаем мы чисто, аккуратно и смотреть на нас приятно!</vt:lpstr>
      <vt:lpstr>А теперь пришла пора заниматься детвора.</vt:lpstr>
      <vt:lpstr>Презентация PowerPoint</vt:lpstr>
      <vt:lpstr>Мы на музыку пойдём и немного попоём.</vt:lpstr>
      <vt:lpstr> </vt:lpstr>
      <vt:lpstr> </vt:lpstr>
      <vt:lpstr>Мы  рисуем</vt:lpstr>
      <vt:lpstr>Мы лепим</vt:lpstr>
      <vt:lpstr>Мы играем</vt:lpstr>
      <vt:lpstr>Презентация PowerPoint</vt:lpstr>
      <vt:lpstr>Презентация PowerPoint</vt:lpstr>
      <vt:lpstr>Презентация PowerPoint</vt:lpstr>
      <vt:lpstr>Презентация PowerPoint</vt:lpstr>
      <vt:lpstr>Ой как вкусно пахнет щами! Кто обедать будет с нами!</vt:lpstr>
      <vt:lpstr>Если целый день играть можем даже мы устать и тогда спасая нас к нам приходит «Тихий час»</vt:lpstr>
      <vt:lpstr>А зарядка после сна очень всем она нужна!</vt:lpstr>
      <vt:lpstr>Каждый кто в саду живёт очень любит полдник вот!</vt:lpstr>
      <vt:lpstr>Наше творчество!</vt:lpstr>
      <vt:lpstr>Солнышко ,не заходи на дворе нас подожди! Мы сейчас идём гулять и родителей встречать!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Ясельная группа «Гномики»</dc:title>
  <dc:creator>пк</dc:creator>
  <cp:lastModifiedBy>USER</cp:lastModifiedBy>
  <cp:revision>59</cp:revision>
  <dcterms:created xsi:type="dcterms:W3CDTF">2015-11-29T11:24:33Z</dcterms:created>
  <dcterms:modified xsi:type="dcterms:W3CDTF">2020-03-19T15:41:09Z</dcterms:modified>
</cp:coreProperties>
</file>