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78" r:id="rId4"/>
    <p:sldId id="258" r:id="rId5"/>
    <p:sldId id="277" r:id="rId6"/>
    <p:sldId id="272" r:id="rId7"/>
    <p:sldId id="260" r:id="rId8"/>
    <p:sldId id="261" r:id="rId9"/>
    <p:sldId id="263" r:id="rId10"/>
    <p:sldId id="266" r:id="rId11"/>
    <p:sldId id="267" r:id="rId12"/>
    <p:sldId id="268" r:id="rId13"/>
    <p:sldId id="271" r:id="rId14"/>
    <p:sldId id="273" r:id="rId15"/>
    <p:sldId id="281" r:id="rId16"/>
    <p:sldId id="279" r:id="rId17"/>
    <p:sldId id="280" r:id="rId18"/>
  </p:sldIdLst>
  <p:sldSz cx="9144000" cy="6858000" type="screen4x3"/>
  <p:notesSz cx="6858000" cy="9144000"/>
  <p:embeddedFontLst>
    <p:embeddedFont>
      <p:font typeface="Open Sans" charset="0"/>
      <p:regular r:id="rId20"/>
      <p:bold r:id="rId21"/>
      <p:italic r:id="rId22"/>
    </p:embeddedFont>
    <p:embeddedFont>
      <p:font typeface="Calibri Light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8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5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1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7" y="-17756"/>
            <a:ext cx="7159356" cy="6875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2701" y="1690858"/>
            <a:ext cx="6567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«Моя семья»</a:t>
            </a:r>
            <a:endParaRPr lang="ru-RU" sz="8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2733" y="3249305"/>
            <a:ext cx="467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Воспитатель первой категории:</a:t>
            </a:r>
          </a:p>
          <a:p>
            <a:pPr algn="r"/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Ткаченко Е. А.</a:t>
            </a:r>
            <a:endParaRPr lang="ru-RU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5" y="-1"/>
            <a:ext cx="5185255" cy="10945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Семья Васильева М.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32" y="1896245"/>
            <a:ext cx="1081568" cy="849057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37625" y="1533378"/>
            <a:ext cx="433284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 папу повстречала –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сказочки начало.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Родила для папы сына –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будет середина.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Нет счастливее отца!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Нет у этой сказочки конца!</a:t>
            </a:r>
            <a:endParaRPr kumimoji="0" lang="ru-RU" sz="28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97" y="0"/>
            <a:ext cx="2730404" cy="1645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6291"/>
            <a:ext cx="9144000" cy="1551709"/>
          </a:xfrm>
          <a:prstGeom prst="rect">
            <a:avLst/>
          </a:prstGeom>
        </p:spPr>
      </p:pic>
      <p:pic>
        <p:nvPicPr>
          <p:cNvPr id="2050" name="Picture 2" descr="D:\Пользователь\Desktop\фото пчёлки\20191125_1534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14812" b="9479"/>
          <a:stretch/>
        </p:blipFill>
        <p:spPr bwMode="auto">
          <a:xfrm rot="5400000">
            <a:off x="4233046" y="2251330"/>
            <a:ext cx="4757544" cy="2333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83" y="168813"/>
            <a:ext cx="5496844" cy="63475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Семья Якушевой Э.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7428" y="1237956"/>
            <a:ext cx="4065564" cy="37420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Семья – это счастье, любовь и удача, 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Семья – это летом поездки на дачу. 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Семья – это праздник, семейные даты, 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Подарки, покупки, приятные траты!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35" y="0"/>
            <a:ext cx="3150465" cy="1899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91" y="1219653"/>
            <a:ext cx="1081568" cy="849057"/>
          </a:xfrm>
          <a:prstGeom prst="rect">
            <a:avLst/>
          </a:prstGeom>
        </p:spPr>
      </p:pic>
      <p:pic>
        <p:nvPicPr>
          <p:cNvPr id="1026" name="Picture 2" descr="D:\Пользователь\Desktop\Теремок сад\20191119_1628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12401" r="6573" b="7198"/>
          <a:stretch/>
        </p:blipFill>
        <p:spPr bwMode="auto">
          <a:xfrm rot="5400000">
            <a:off x="-718873" y="1896438"/>
            <a:ext cx="4728910" cy="2617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8358"/>
            <a:ext cx="9144000" cy="186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167838"/>
            <a:ext cx="5805714" cy="8998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Комличенко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И.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8257" y="1447283"/>
            <a:ext cx="4475717" cy="307709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Когда мы вместе – 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ты и я, 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Печали нет: душа 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в покое, 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Как хорошо, что есть 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семья – 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На свете самое родное!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9218" name="Picture 2" descr="C:\Users\а\Desktop\ФОТО\IMAG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4772" y="8066313"/>
            <a:ext cx="31089600" cy="17526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16" y="1699947"/>
            <a:ext cx="1081568" cy="849057"/>
          </a:xfrm>
          <a:prstGeom prst="rect">
            <a:avLst/>
          </a:prstGeom>
        </p:spPr>
      </p:pic>
      <p:pic>
        <p:nvPicPr>
          <p:cNvPr id="2050" name="Picture 2" descr="D:\Пользователь\Desktop\Теремок сад\20191118_0906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5192" r="5836" b="13427"/>
          <a:stretch/>
        </p:blipFill>
        <p:spPr bwMode="auto">
          <a:xfrm rot="5400000">
            <a:off x="4493338" y="2204909"/>
            <a:ext cx="4738025" cy="24635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60" y="0"/>
            <a:ext cx="2648539" cy="1596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8358"/>
            <a:ext cx="9144000" cy="186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24" y="224450"/>
            <a:ext cx="6165193" cy="83062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Семья Никитиной 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39492" y="1142039"/>
            <a:ext cx="4507346" cy="404879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Закрой глаза, представь уют,</a:t>
            </a:r>
          </a:p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Представь то место,</a:t>
            </a:r>
          </a:p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Где всегда поймут,</a:t>
            </a:r>
          </a:p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Где нету зла и нет печали,</a:t>
            </a:r>
          </a:p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Где по тебе всегда скучают.</a:t>
            </a:r>
          </a:p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Ты скажешь – нет такого места…</a:t>
            </a:r>
          </a:p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НЕТ, ЕСТЬ - РОДИТЕЛЬСКОЕ СЕРДЦЕ!!!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96" y="1449589"/>
            <a:ext cx="1081568" cy="849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3108960" cy="18741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236"/>
            <a:ext cx="9144000" cy="1869642"/>
          </a:xfrm>
          <a:prstGeom prst="rect">
            <a:avLst/>
          </a:prstGeom>
        </p:spPr>
      </p:pic>
      <p:pic>
        <p:nvPicPr>
          <p:cNvPr id="1026" name="Picture 2" descr="D:\Пользователь\Desktop\Теремок сад\Фото к призентации семья\20191121_0848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8974" r="4287" b="13370"/>
          <a:stretch/>
        </p:blipFill>
        <p:spPr bwMode="auto">
          <a:xfrm rot="5400000">
            <a:off x="-659802" y="2088985"/>
            <a:ext cx="4639108" cy="2626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4871605" cy="91503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ЗубцовойР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47" y="1442361"/>
            <a:ext cx="1080707" cy="847939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00364" y="1077678"/>
            <a:ext cx="424872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фотографию смотрю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 гордостью вам говорю: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«Знакомьтесь, вот моя семья.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Здесь папа, мама и я.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них прожить никак нельзя,</a:t>
            </a:r>
            <a:b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Моя семья - мои друзья!»</a:t>
            </a:r>
            <a:endParaRPr kumimoji="0" lang="ru-RU" sz="28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Пользователь\Desktop\Уголоки\20191120_1137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/>
          <a:stretch/>
        </p:blipFill>
        <p:spPr bwMode="auto">
          <a:xfrm rot="5400000">
            <a:off x="4866391" y="1975007"/>
            <a:ext cx="4793750" cy="3304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92436"/>
            <a:ext cx="9144000" cy="1549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2743200" cy="165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27" y="152400"/>
            <a:ext cx="4627418" cy="11222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Зыль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А.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9144000" cy="1624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92" y="0"/>
            <a:ext cx="4228908" cy="2549236"/>
          </a:xfrm>
          <a:prstGeom prst="rect">
            <a:avLst/>
          </a:prstGeom>
        </p:spPr>
      </p:pic>
      <p:pic>
        <p:nvPicPr>
          <p:cNvPr id="6" name="Содержимо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27" y="1701297"/>
            <a:ext cx="1080707" cy="8479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06292" y="1866330"/>
            <a:ext cx="34220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i="1" dirty="0"/>
              <a:t>Папа у меня герой,</a:t>
            </a:r>
          </a:p>
          <a:p>
            <a:pPr>
              <a:buNone/>
            </a:pPr>
            <a:r>
              <a:rPr lang="ru-RU" sz="2800" i="1" dirty="0"/>
              <a:t>Он за всех за нас горой,</a:t>
            </a:r>
          </a:p>
          <a:p>
            <a:pPr>
              <a:buNone/>
            </a:pPr>
            <a:r>
              <a:rPr lang="ru-RU" sz="2800" i="1" dirty="0"/>
              <a:t>Я с него пример беру,</a:t>
            </a:r>
          </a:p>
          <a:p>
            <a:pPr>
              <a:buNone/>
            </a:pPr>
            <a:r>
              <a:rPr lang="ru-RU" sz="2800" i="1" dirty="0"/>
              <a:t>Мою мамочку люблю!</a:t>
            </a:r>
          </a:p>
        </p:txBody>
      </p:sp>
      <p:pic>
        <p:nvPicPr>
          <p:cNvPr id="1026" name="Picture 2" descr="C:\Users\User\Desktop\IMG-20191210-WA0027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r="4793" b="4864"/>
          <a:stretch/>
        </p:blipFill>
        <p:spPr bwMode="auto">
          <a:xfrm>
            <a:off x="864286" y="1301015"/>
            <a:ext cx="2765606" cy="43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842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892" y="817417"/>
            <a:ext cx="734290" cy="92363"/>
          </a:xfrm>
        </p:spPr>
        <p:txBody>
          <a:bodyPr>
            <a:normAutofit fontScale="90000"/>
          </a:bodyPr>
          <a:lstStyle/>
          <a:p>
            <a:endParaRPr lang="ru-RU" sz="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1922" y="1853335"/>
            <a:ext cx="7425460" cy="362383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Семейная радость, счастливые лица!</a:t>
            </a: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Желаю всем семьям любовью светиться!</a:t>
            </a:r>
            <a:br>
              <a:rPr lang="ru-RU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Пусть в семьях весёлый звучит детский смех,</a:t>
            </a: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Добрый и радостный праздник для всех!</a:t>
            </a:r>
            <a:br>
              <a:rPr lang="ru-RU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Любовь процветает кругом по Земле!..</a:t>
            </a: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Мир вашему дому, и, в каждой семье!</a:t>
            </a:r>
          </a:p>
          <a:p>
            <a:pPr algn="r"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(Е. Морозова)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8326"/>
            <a:ext cx="9144000" cy="2100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92" y="0"/>
            <a:ext cx="4228908" cy="2549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8" y="283127"/>
            <a:ext cx="2880412" cy="1736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259820"/>
          </a:xfrm>
        </p:spPr>
        <p:txBody>
          <a:bodyPr>
            <a:noAutofit/>
          </a:bodyPr>
          <a:lstStyle/>
          <a:p>
            <a:r>
              <a:rPr lang="ru-RU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Спасибо за внимание!</a:t>
            </a:r>
            <a:br>
              <a:rPr lang="ru-RU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ru-RU" sz="6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9144000" cy="213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92" y="0"/>
            <a:ext cx="4228908" cy="2549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7" y="283127"/>
            <a:ext cx="3102085" cy="18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7624" y="526473"/>
            <a:ext cx="8279903" cy="4080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359" y="544944"/>
            <a:ext cx="83702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Семья – источник вдохновенья,</a:t>
            </a:r>
          </a:p>
          <a:p>
            <a:r>
              <a:rPr lang="ru-RU" sz="44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Где рядом взрослые и дети,</a:t>
            </a:r>
          </a:p>
          <a:p>
            <a:r>
              <a:rPr lang="ru-RU" sz="44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В семье от всех невзгод спасенье,</a:t>
            </a:r>
          </a:p>
          <a:p>
            <a:r>
              <a:rPr lang="ru-RU" sz="44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Здесь друг за друга все в ответе.</a:t>
            </a:r>
          </a:p>
          <a:p>
            <a:pPr algn="r"/>
            <a:r>
              <a:rPr lang="ru-RU" sz="44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О. В. </a:t>
            </a:r>
            <a:r>
              <a:rPr lang="ru-RU" sz="4400" i="1" dirty="0" err="1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Токмакова</a:t>
            </a:r>
            <a:endParaRPr lang="ru-RU" sz="4400" i="1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4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141" y="254290"/>
            <a:ext cx="3657023" cy="687819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6904" y="1086715"/>
            <a:ext cx="7056005" cy="454746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100" i="1" dirty="0" smtClean="0">
                <a:latin typeface="Times New Roman" pitchFamily="18" charset="0"/>
                <a:cs typeface="Times New Roman" pitchFamily="18" charset="0"/>
              </a:rPr>
              <a:t>Содержание нравственного воспитания дошкольников включают в себя решение</a:t>
            </a:r>
          </a:p>
          <a:p>
            <a:pPr>
              <a:buNone/>
            </a:pPr>
            <a:r>
              <a:rPr lang="ru-RU" sz="4100" i="1" dirty="0" smtClean="0">
                <a:latin typeface="Times New Roman" pitchFamily="18" charset="0"/>
                <a:cs typeface="Times New Roman" pitchFamily="18" charset="0"/>
              </a:rPr>
              <a:t>множества задач, в том числе и воспитание любви</a:t>
            </a:r>
          </a:p>
          <a:p>
            <a:pPr>
              <a:buNone/>
            </a:pPr>
            <a:r>
              <a:rPr lang="ru-RU" sz="4100" i="1" dirty="0" smtClean="0">
                <a:latin typeface="Times New Roman" pitchFamily="18" charset="0"/>
                <a:cs typeface="Times New Roman" pitchFamily="18" charset="0"/>
              </a:rPr>
              <a:t>к Родине, семье, уважительного отношения к</a:t>
            </a:r>
          </a:p>
          <a:p>
            <a:pPr>
              <a:buNone/>
            </a:pPr>
            <a:r>
              <a:rPr lang="ru-RU" sz="4100" i="1" dirty="0" smtClean="0">
                <a:latin typeface="Times New Roman" pitchFamily="18" charset="0"/>
                <a:cs typeface="Times New Roman" pitchFamily="18" charset="0"/>
              </a:rPr>
              <a:t>своим родителям.</a:t>
            </a: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236"/>
            <a:ext cx="9144000" cy="1869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64" y="0"/>
            <a:ext cx="3870036" cy="2332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790" y="161925"/>
            <a:ext cx="2579809" cy="704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i="1" dirty="0" smtClean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Цель:</a:t>
            </a:r>
            <a:r>
              <a:rPr lang="ru-RU" sz="5400" i="1" dirty="0" smtClean="0">
                <a:solidFill>
                  <a:schemeClr val="tx1"/>
                </a:solidFill>
              </a:rPr>
              <a:t> 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182" y="876300"/>
            <a:ext cx="68634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/>
              <a:t>Сформировать представление о семье как о людях, которые живут вместе, воспитывать желание заботиться о близких, вызвать чувство гордости за свою семью.</a:t>
            </a:r>
            <a:endParaRPr lang="ru-RU" sz="4400" i="1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236"/>
            <a:ext cx="9144000" cy="18696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64" y="0"/>
            <a:ext cx="3870036" cy="233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432" y="208109"/>
            <a:ext cx="2308514" cy="456909"/>
          </a:xfrm>
        </p:spPr>
        <p:txBody>
          <a:bodyPr>
            <a:normAutofit fontScale="90000"/>
          </a:bodyPr>
          <a:lstStyle/>
          <a:p>
            <a:r>
              <a:rPr lang="ru-RU" sz="4800" i="1" dirty="0" smtClean="0">
                <a:latin typeface="+mn-lt"/>
              </a:rPr>
              <a:t>Задачи:</a:t>
            </a:r>
            <a:endParaRPr lang="ru-RU" sz="4800" i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0650" y="674254"/>
            <a:ext cx="8441459" cy="479367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3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Развивать речь детей при обыгрывании пальчиковых игр, рассматривании фотографий, картинок, отгадывании загадок.</a:t>
            </a:r>
          </a:p>
          <a:p>
            <a:pPr>
              <a:buFont typeface="Wingdings" pitchFamily="2" charset="2"/>
              <a:buChar char="v"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 Формировать умение отвечать на вопросы: какой? какая? И т. д.</a:t>
            </a:r>
          </a:p>
          <a:p>
            <a:pPr>
              <a:buFont typeface="Wingdings" pitchFamily="2" charset="2"/>
              <a:buChar char="v"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 Развивать коммуникативные навыки.</a:t>
            </a:r>
          </a:p>
          <a:p>
            <a:pPr>
              <a:buFont typeface="Wingdings" pitchFamily="2" charset="2"/>
              <a:buChar char="v"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 Развивать мелкую моторику при помощи пальчиковых игр.</a:t>
            </a:r>
          </a:p>
          <a:p>
            <a:pPr>
              <a:buFont typeface="Wingdings" pitchFamily="2" charset="2"/>
              <a:buChar char="v"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 Воспитывать доброе, внимательное, уважительное отношение к старшим, стремление помогать и заботиться о своих членах семьи.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236"/>
            <a:ext cx="9144000" cy="186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57" y="197091"/>
            <a:ext cx="4041824" cy="4670473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latin typeface="+mn-lt"/>
              </a:rPr>
              <a:t>В семейном кругу мы с вами растем</a:t>
            </a:r>
            <a:br>
              <a:rPr lang="ru-RU" sz="2800" i="1" dirty="0" smtClean="0">
                <a:latin typeface="+mn-lt"/>
              </a:rPr>
            </a:br>
            <a:r>
              <a:rPr lang="ru-RU" sz="2800" i="1" dirty="0" smtClean="0">
                <a:latin typeface="+mn-lt"/>
              </a:rPr>
              <a:t>Основа основ – родительский дом.</a:t>
            </a:r>
            <a:br>
              <a:rPr lang="ru-RU" sz="2800" i="1" dirty="0" smtClean="0">
                <a:latin typeface="+mn-lt"/>
              </a:rPr>
            </a:br>
            <a:r>
              <a:rPr lang="ru-RU" sz="2800" i="1" dirty="0" smtClean="0">
                <a:latin typeface="+mn-lt"/>
              </a:rPr>
              <a:t>В семейном кругу все корни твои,</a:t>
            </a:r>
            <a:br>
              <a:rPr lang="ru-RU" sz="2800" i="1" dirty="0" smtClean="0">
                <a:latin typeface="+mn-lt"/>
              </a:rPr>
            </a:br>
            <a:r>
              <a:rPr lang="ru-RU" sz="2800" i="1" dirty="0" smtClean="0">
                <a:latin typeface="+mn-lt"/>
              </a:rPr>
              <a:t>И в жизнь ты входишь из семьи.</a:t>
            </a:r>
            <a:br>
              <a:rPr lang="ru-RU" sz="2800" i="1" dirty="0" smtClean="0">
                <a:latin typeface="+mn-lt"/>
              </a:rPr>
            </a:br>
            <a:r>
              <a:rPr lang="ru-RU" sz="2800" i="1" dirty="0" smtClean="0">
                <a:latin typeface="+mn-lt"/>
              </a:rPr>
              <a:t>В семейном кругу мы жизнь создаем,</a:t>
            </a:r>
            <a:br>
              <a:rPr lang="ru-RU" sz="2800" i="1" dirty="0" smtClean="0">
                <a:latin typeface="+mn-lt"/>
              </a:rPr>
            </a:br>
            <a:r>
              <a:rPr lang="ru-RU" sz="2800" i="1" dirty="0" smtClean="0">
                <a:latin typeface="+mn-lt"/>
              </a:rPr>
              <a:t>Основа основ – родительский дом.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236"/>
            <a:ext cx="9144000" cy="18696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pic>
        <p:nvPicPr>
          <p:cNvPr id="1026" name="Picture 2" descr="D:\Пользователь\Desktop\IMG-20191125-WA0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6441" r="1047" b="11730"/>
          <a:stretch/>
        </p:blipFill>
        <p:spPr bwMode="auto">
          <a:xfrm>
            <a:off x="4173462" y="1343892"/>
            <a:ext cx="4970539" cy="3461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932" y="281220"/>
            <a:ext cx="512619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Семья Пичугина М.</a:t>
            </a:r>
            <a:endParaRPr lang="ru-RU" sz="4400" b="1" i="1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62" y="1590112"/>
            <a:ext cx="1081568" cy="849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44" y="0"/>
            <a:ext cx="2430456" cy="1465108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37625" y="1104276"/>
            <a:ext cx="3953021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 - это громкое слово!</a:t>
            </a:r>
            <a:endParaRPr kumimoji="0" lang="ru-RU" sz="32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 - это звонкое слово!</a:t>
            </a:r>
            <a:endParaRPr kumimoji="0" lang="ru-RU" sz="32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 - это слово важное,</a:t>
            </a:r>
            <a:endParaRPr kumimoji="0" lang="ru-RU" sz="32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 этом вам скажет каждый!</a:t>
            </a:r>
            <a:endParaRPr kumimoji="0" lang="ru-RU" sz="32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Пользователь\Desktop\Теремок сад\Группа пчёлки фото\20191114_1107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8095" r="9119" b="17219"/>
          <a:stretch/>
        </p:blipFill>
        <p:spPr bwMode="auto">
          <a:xfrm rot="5400000">
            <a:off x="4545307" y="2207092"/>
            <a:ext cx="4807530" cy="2494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9417"/>
            <a:ext cx="9144000" cy="15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7734" y="239150"/>
            <a:ext cx="4636775" cy="886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Семья Малина Е.</a:t>
            </a:r>
            <a:endParaRPr lang="ru-RU" sz="4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6240" y="1125416"/>
            <a:ext cx="45157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У меня есть мама,</a:t>
            </a:r>
          </a:p>
          <a:p>
            <a:r>
              <a:rPr lang="ru-RU" sz="32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У меня есть папа,</a:t>
            </a:r>
          </a:p>
          <a:p>
            <a:r>
              <a:rPr lang="ru-RU" sz="32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У меня есть бабушка,</a:t>
            </a:r>
          </a:p>
          <a:p>
            <a:r>
              <a:rPr lang="ru-RU" sz="32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У меня есть дедушка,</a:t>
            </a:r>
          </a:p>
          <a:p>
            <a:r>
              <a:rPr lang="ru-RU" sz="32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А у них есть я,</a:t>
            </a:r>
          </a:p>
          <a:p>
            <a:r>
              <a:rPr lang="ru-RU" sz="32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А одним словом –</a:t>
            </a:r>
          </a:p>
          <a:p>
            <a:r>
              <a:rPr lang="ru-RU" sz="3200" i="1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Все это моя СЕМЬЯ!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72" y="1827820"/>
            <a:ext cx="1081568" cy="849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03" y="0"/>
            <a:ext cx="2700997" cy="1628193"/>
          </a:xfrm>
          <a:prstGeom prst="rect">
            <a:avLst/>
          </a:prstGeom>
        </p:spPr>
      </p:pic>
      <p:pic>
        <p:nvPicPr>
          <p:cNvPr id="1026" name="Picture 2" descr="D:\Пользователь\Desktop\Теремок сад\20191118_0912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r="5283" b="8602"/>
          <a:stretch/>
        </p:blipFill>
        <p:spPr bwMode="auto">
          <a:xfrm rot="5400000">
            <a:off x="-776136" y="2169284"/>
            <a:ext cx="4710549" cy="26228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1708"/>
            <a:ext cx="9144000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53" y="224450"/>
            <a:ext cx="6178843" cy="9994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Семья Кудряшовой К.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4714" y="1195755"/>
            <a:ext cx="4572000" cy="379827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На фотографию смотрю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И с гордостью вам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говорю: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«Знакомьтесь, вот моя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Семья!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Здесь папа, мама и я.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Без них прожить никак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нельзя,</a:t>
            </a:r>
          </a:p>
          <a:p>
            <a:pPr>
              <a:buNone/>
            </a:pP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Моя семья - мои друзья!»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60" y="1661632"/>
            <a:ext cx="1081568" cy="849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97" y="0"/>
            <a:ext cx="2730404" cy="1645920"/>
          </a:xfrm>
          <a:prstGeom prst="rect">
            <a:avLst/>
          </a:prstGeom>
        </p:spPr>
      </p:pic>
      <p:pic>
        <p:nvPicPr>
          <p:cNvPr id="2050" name="Picture 2" descr="D:\Пользователь\Desktop\Теремок сад\Группа пчёлки фото\20191114_1107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/>
          <a:stretch/>
        </p:blipFill>
        <p:spPr bwMode="auto">
          <a:xfrm rot="5400000">
            <a:off x="-578840" y="1937841"/>
            <a:ext cx="4525933" cy="2959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47854"/>
            <a:ext cx="9144000" cy="151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595</TotalTime>
  <Words>420</Words>
  <Application>Microsoft Office PowerPoint</Application>
  <PresentationFormat>Экран (4:3)</PresentationFormat>
  <Paragraphs>102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Open Sans</vt:lpstr>
      <vt:lpstr>Times New Roman</vt:lpstr>
      <vt:lpstr>Wingdings</vt:lpstr>
      <vt:lpstr>Calibri Light</vt:lpstr>
      <vt:lpstr>Calibri</vt:lpstr>
      <vt:lpstr>Тема Office</vt:lpstr>
      <vt:lpstr>Презентация PowerPoint</vt:lpstr>
      <vt:lpstr>Презентация PowerPoint</vt:lpstr>
      <vt:lpstr>Актуальность:</vt:lpstr>
      <vt:lpstr>Презентация PowerPoint</vt:lpstr>
      <vt:lpstr>Задачи:</vt:lpstr>
      <vt:lpstr>В семейном кругу мы с вами растем Основа основ – родительский дом. В семейном кругу все корни твои, И в жизнь ты входишь из семьи. В семейном кругу мы жизнь создаем, Основа основ – родительский дом.</vt:lpstr>
      <vt:lpstr>Презентация PowerPoint</vt:lpstr>
      <vt:lpstr>Презентация PowerPoint</vt:lpstr>
      <vt:lpstr>Семья Кудряшовой К.</vt:lpstr>
      <vt:lpstr>Семья Васильева М.</vt:lpstr>
      <vt:lpstr>Семья Якушевой Э.</vt:lpstr>
      <vt:lpstr>Семья Комличенко И. </vt:lpstr>
      <vt:lpstr>Семья Никитиной А. </vt:lpstr>
      <vt:lpstr>Семья ЗубцовойР.</vt:lpstr>
      <vt:lpstr>Семья Зыль А.</vt:lpstr>
      <vt:lpstr>Презентация PowerPoint</vt:lpstr>
      <vt:lpstr>Спасибо за внимание!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Пользователь</cp:lastModifiedBy>
  <cp:revision>63</cp:revision>
  <dcterms:created xsi:type="dcterms:W3CDTF">2014-03-14T10:37:25Z</dcterms:created>
  <dcterms:modified xsi:type="dcterms:W3CDTF">2019-12-10T04:49:17Z</dcterms:modified>
</cp:coreProperties>
</file>